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4.jpg" ContentType="image/pn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15"/>
  </p:handoutMasterIdLst>
  <p:sldIdLst>
    <p:sldId id="256" r:id="rId5"/>
    <p:sldId id="260" r:id="rId6"/>
    <p:sldId id="262" r:id="rId7"/>
    <p:sldId id="261" r:id="rId8"/>
    <p:sldId id="264" r:id="rId9"/>
    <p:sldId id="263" r:id="rId10"/>
    <p:sldId id="265" r:id="rId11"/>
    <p:sldId id="266" r:id="rId12"/>
    <p:sldId id="267" r:id="rId13"/>
    <p:sldId id="259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02B426-DAF0-4B93-8BB6-5FB76BB0C448}" v="20" dt="2022-10-21T07:45:24.096"/>
    <p1510:client id="{D6837610-E73F-23FA-0DFA-C8965AAC66E2}" v="24" dt="2022-10-21T11:40:03.3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7" autoAdjust="0"/>
    <p:restoredTop sz="94607" autoAdjust="0"/>
  </p:normalViewPr>
  <p:slideViewPr>
    <p:cSldViewPr>
      <p:cViewPr varScale="1">
        <p:scale>
          <a:sx n="78" d="100"/>
          <a:sy n="78" d="100"/>
        </p:scale>
        <p:origin x="192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tilisateur invité" userId="S::urn:spo:anon#262d928ad27cdf4be0a16682081fcb445c0f5e97d59afd138ecc2dc735ef1fc6::" providerId="AD" clId="Web-{D6837610-E73F-23FA-0DFA-C8965AAC66E2}"/>
    <pc:docChg chg="modSld">
      <pc:chgData name="Utilisateur invité" userId="S::urn:spo:anon#262d928ad27cdf4be0a16682081fcb445c0f5e97d59afd138ecc2dc735ef1fc6::" providerId="AD" clId="Web-{D6837610-E73F-23FA-0DFA-C8965AAC66E2}" dt="2022-10-21T11:40:03.358" v="10" actId="1076"/>
      <pc:docMkLst>
        <pc:docMk/>
      </pc:docMkLst>
      <pc:sldChg chg="modSp">
        <pc:chgData name="Utilisateur invité" userId="S::urn:spo:anon#262d928ad27cdf4be0a16682081fcb445c0f5e97d59afd138ecc2dc735ef1fc6::" providerId="AD" clId="Web-{D6837610-E73F-23FA-0DFA-C8965AAC66E2}" dt="2022-10-21T11:39:18.701" v="5" actId="20577"/>
        <pc:sldMkLst>
          <pc:docMk/>
          <pc:sldMk cId="0" sldId="261"/>
        </pc:sldMkLst>
        <pc:spChg chg="mod">
          <ac:chgData name="Utilisateur invité" userId="S::urn:spo:anon#262d928ad27cdf4be0a16682081fcb445c0f5e97d59afd138ecc2dc735ef1fc6::" providerId="AD" clId="Web-{D6837610-E73F-23FA-0DFA-C8965AAC66E2}" dt="2022-10-21T11:39:18.701" v="5" actId="20577"/>
          <ac:spMkLst>
            <pc:docMk/>
            <pc:sldMk cId="0" sldId="261"/>
            <ac:spMk id="8194" creationId="{00000000-0000-0000-0000-000000000000}"/>
          </ac:spMkLst>
        </pc:spChg>
      </pc:sldChg>
      <pc:sldChg chg="modSp">
        <pc:chgData name="Utilisateur invité" userId="S::urn:spo:anon#262d928ad27cdf4be0a16682081fcb445c0f5e97d59afd138ecc2dc735ef1fc6::" providerId="AD" clId="Web-{D6837610-E73F-23FA-0DFA-C8965AAC66E2}" dt="2022-10-21T11:39:41.764" v="9" actId="20577"/>
        <pc:sldMkLst>
          <pc:docMk/>
          <pc:sldMk cId="0" sldId="263"/>
        </pc:sldMkLst>
        <pc:spChg chg="mod">
          <ac:chgData name="Utilisateur invité" userId="S::urn:spo:anon#262d928ad27cdf4be0a16682081fcb445c0f5e97d59afd138ecc2dc735ef1fc6::" providerId="AD" clId="Web-{D6837610-E73F-23FA-0DFA-C8965AAC66E2}" dt="2022-10-21T11:39:41.764" v="9" actId="20577"/>
          <ac:spMkLst>
            <pc:docMk/>
            <pc:sldMk cId="0" sldId="263"/>
            <ac:spMk id="5121" creationId="{00000000-0000-0000-0000-000000000000}"/>
          </ac:spMkLst>
        </pc:spChg>
      </pc:sldChg>
      <pc:sldChg chg="modSp">
        <pc:chgData name="Utilisateur invité" userId="S::urn:spo:anon#262d928ad27cdf4be0a16682081fcb445c0f5e97d59afd138ecc2dc735ef1fc6::" providerId="AD" clId="Web-{D6837610-E73F-23FA-0DFA-C8965AAC66E2}" dt="2022-10-21T11:40:03.358" v="10" actId="1076"/>
        <pc:sldMkLst>
          <pc:docMk/>
          <pc:sldMk cId="0" sldId="265"/>
        </pc:sldMkLst>
        <pc:picChg chg="mod">
          <ac:chgData name="Utilisateur invité" userId="S::urn:spo:anon#262d928ad27cdf4be0a16682081fcb445c0f5e97d59afd138ecc2dc735ef1fc6::" providerId="AD" clId="Web-{D6837610-E73F-23FA-0DFA-C8965AAC66E2}" dt="2022-10-21T11:40:03.358" v="10" actId="1076"/>
          <ac:picMkLst>
            <pc:docMk/>
            <pc:sldMk cId="0" sldId="265"/>
            <ac:picMk id="6" creationId="{00000000-0000-0000-0000-000000000000}"/>
          </ac:picMkLst>
        </pc:picChg>
      </pc:sldChg>
    </pc:docChg>
  </pc:docChgLst>
  <pc:docChgLst>
    <pc:chgData name="Aurore BRIAULT" userId="5d2b338e-0a88-416a-a4a6-99f2e129c08c" providerId="ADAL" clId="{7C02B426-DAF0-4B93-8BB6-5FB76BB0C448}"/>
    <pc:docChg chg="custSel modSld modMainMaster">
      <pc:chgData name="Aurore BRIAULT" userId="5d2b338e-0a88-416a-a4a6-99f2e129c08c" providerId="ADAL" clId="{7C02B426-DAF0-4B93-8BB6-5FB76BB0C448}" dt="2022-10-21T07:46:01.266" v="235" actId="1076"/>
      <pc:docMkLst>
        <pc:docMk/>
      </pc:docMkLst>
      <pc:sldChg chg="addSp delSp modSp mod">
        <pc:chgData name="Aurore BRIAULT" userId="5d2b338e-0a88-416a-a4a6-99f2e129c08c" providerId="ADAL" clId="{7C02B426-DAF0-4B93-8BB6-5FB76BB0C448}" dt="2022-10-21T07:42:57.308" v="101" actId="1076"/>
        <pc:sldMkLst>
          <pc:docMk/>
          <pc:sldMk cId="0" sldId="256"/>
        </pc:sldMkLst>
        <pc:spChg chg="mod">
          <ac:chgData name="Aurore BRIAULT" userId="5d2b338e-0a88-416a-a4a6-99f2e129c08c" providerId="ADAL" clId="{7C02B426-DAF0-4B93-8BB6-5FB76BB0C448}" dt="2022-10-21T07:42:57.308" v="101" actId="1076"/>
          <ac:spMkLst>
            <pc:docMk/>
            <pc:sldMk cId="0" sldId="256"/>
            <ac:spMk id="3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2:45.655" v="99"/>
          <ac:picMkLst>
            <pc:docMk/>
            <pc:sldMk cId="0" sldId="256"/>
            <ac:picMk id="2" creationId="{AF054A9F-6E9D-CB33-CF1F-EFC1EDA1B4CE}"/>
          </ac:picMkLst>
        </pc:picChg>
        <pc:picChg chg="del">
          <ac:chgData name="Aurore BRIAULT" userId="5d2b338e-0a88-416a-a4a6-99f2e129c08c" providerId="ADAL" clId="{7C02B426-DAF0-4B93-8BB6-5FB76BB0C448}" dt="2022-10-21T07:42:45.057" v="98" actId="478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Aurore BRIAULT" userId="5d2b338e-0a88-416a-a4a6-99f2e129c08c" providerId="ADAL" clId="{7C02B426-DAF0-4B93-8BB6-5FB76BB0C448}" dt="2022-10-21T07:42:53.557" v="100" actId="1076"/>
          <ac:picMkLst>
            <pc:docMk/>
            <pc:sldMk cId="0" sldId="256"/>
            <ac:picMk id="5" creationId="{00000000-0000-0000-0000-000000000000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6:01.266" v="235" actId="1076"/>
        <pc:sldMkLst>
          <pc:docMk/>
          <pc:sldMk cId="0" sldId="259"/>
        </pc:sldMkLst>
        <pc:spChg chg="mod">
          <ac:chgData name="Aurore BRIAULT" userId="5d2b338e-0a88-416a-a4a6-99f2e129c08c" providerId="ADAL" clId="{7C02B426-DAF0-4B93-8BB6-5FB76BB0C448}" dt="2022-10-21T07:45:55.321" v="234" actId="113"/>
          <ac:spMkLst>
            <pc:docMk/>
            <pc:sldMk cId="0" sldId="259"/>
            <ac:spMk id="6" creationId="{00000000-0000-0000-0000-000000000000}"/>
          </ac:spMkLst>
        </pc:spChg>
        <pc:spChg chg="del">
          <ac:chgData name="Aurore BRIAULT" userId="5d2b338e-0a88-416a-a4a6-99f2e129c08c" providerId="ADAL" clId="{7C02B426-DAF0-4B93-8BB6-5FB76BB0C448}" dt="2022-10-21T07:37:48.120" v="11" actId="478"/>
          <ac:spMkLst>
            <pc:docMk/>
            <pc:sldMk cId="0" sldId="259"/>
            <ac:spMk id="9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1:18.447" v="65" actId="1038"/>
          <ac:picMkLst>
            <pc:docMk/>
            <pc:sldMk cId="0" sldId="259"/>
            <ac:picMk id="3" creationId="{4644BC8F-A52D-C524-C8BF-B3E91CB78678}"/>
          </ac:picMkLst>
        </pc:picChg>
        <pc:picChg chg="del">
          <ac:chgData name="Aurore BRIAULT" userId="5d2b338e-0a88-416a-a4a6-99f2e129c08c" providerId="ADAL" clId="{7C02B426-DAF0-4B93-8BB6-5FB76BB0C448}" dt="2022-10-21T07:41:32.265" v="88" actId="478"/>
          <ac:picMkLst>
            <pc:docMk/>
            <pc:sldMk cId="0" sldId="259"/>
            <ac:picMk id="4" creationId="{00000000-0000-0000-0000-000000000000}"/>
          </ac:picMkLst>
        </pc:picChg>
        <pc:picChg chg="add mod">
          <ac:chgData name="Aurore BRIAULT" userId="5d2b338e-0a88-416a-a4a6-99f2e129c08c" providerId="ADAL" clId="{7C02B426-DAF0-4B93-8BB6-5FB76BB0C448}" dt="2022-10-21T07:41:30.157" v="87" actId="14100"/>
          <ac:picMkLst>
            <pc:docMk/>
            <pc:sldMk cId="0" sldId="259"/>
            <ac:picMk id="7" creationId="{CF582C86-45C9-963B-6F45-4445A3CADE23}"/>
          </ac:picMkLst>
        </pc:picChg>
        <pc:picChg chg="del">
          <ac:chgData name="Aurore BRIAULT" userId="5d2b338e-0a88-416a-a4a6-99f2e129c08c" providerId="ADAL" clId="{7C02B426-DAF0-4B93-8BB6-5FB76BB0C448}" dt="2022-10-21T07:39:34.415" v="21" actId="478"/>
          <ac:picMkLst>
            <pc:docMk/>
            <pc:sldMk cId="0" sldId="259"/>
            <ac:picMk id="12" creationId="{00000000-0000-0000-0000-000000000000}"/>
          </ac:picMkLst>
        </pc:picChg>
        <pc:picChg chg="mod">
          <ac:chgData name="Aurore BRIAULT" userId="5d2b338e-0a88-416a-a4a6-99f2e129c08c" providerId="ADAL" clId="{7C02B426-DAF0-4B93-8BB6-5FB76BB0C448}" dt="2022-10-21T07:41:26.010" v="86" actId="1038"/>
          <ac:picMkLst>
            <pc:docMk/>
            <pc:sldMk cId="0" sldId="259"/>
            <ac:picMk id="16" creationId="{00000000-0000-0000-0000-000000000000}"/>
          </ac:picMkLst>
        </pc:picChg>
        <pc:picChg chg="mod">
          <ac:chgData name="Aurore BRIAULT" userId="5d2b338e-0a88-416a-a4a6-99f2e129c08c" providerId="ADAL" clId="{7C02B426-DAF0-4B93-8BB6-5FB76BB0C448}" dt="2022-10-21T07:41:23.969" v="84" actId="1038"/>
          <ac:picMkLst>
            <pc:docMk/>
            <pc:sldMk cId="0" sldId="259"/>
            <ac:picMk id="17" creationId="{00000000-0000-0000-0000-000000000000}"/>
          </ac:picMkLst>
        </pc:picChg>
        <pc:picChg chg="add del mod">
          <ac:chgData name="Aurore BRIAULT" userId="5d2b338e-0a88-416a-a4a6-99f2e129c08c" providerId="ADAL" clId="{7C02B426-DAF0-4B93-8BB6-5FB76BB0C448}" dt="2022-10-21T07:40:19.176" v="35" actId="478"/>
          <ac:picMkLst>
            <pc:docMk/>
            <pc:sldMk cId="0" sldId="259"/>
            <ac:picMk id="18" creationId="{8D9E5FF6-2D57-E904-E151-05CDAE0B1E16}"/>
          </ac:picMkLst>
        </pc:picChg>
        <pc:picChg chg="add mod">
          <ac:chgData name="Aurore BRIAULT" userId="5d2b338e-0a88-416a-a4a6-99f2e129c08c" providerId="ADAL" clId="{7C02B426-DAF0-4B93-8BB6-5FB76BB0C448}" dt="2022-10-21T07:40:44.376" v="39" actId="14100"/>
          <ac:picMkLst>
            <pc:docMk/>
            <pc:sldMk cId="0" sldId="259"/>
            <ac:picMk id="20" creationId="{CC907839-F46B-659D-C095-565CCFA99D25}"/>
          </ac:picMkLst>
        </pc:picChg>
        <pc:picChg chg="add mod">
          <ac:chgData name="Aurore BRIAULT" userId="5d2b338e-0a88-416a-a4a6-99f2e129c08c" providerId="ADAL" clId="{7C02B426-DAF0-4B93-8BB6-5FB76BB0C448}" dt="2022-10-21T07:46:01.266" v="235" actId="1076"/>
          <ac:picMkLst>
            <pc:docMk/>
            <pc:sldMk cId="0" sldId="259"/>
            <ac:picMk id="22" creationId="{0CCAC4AC-95CF-389D-6460-8B2991B6016D}"/>
          </ac:picMkLst>
        </pc:picChg>
        <pc:picChg chg="add del mod">
          <ac:chgData name="Aurore BRIAULT" userId="5d2b338e-0a88-416a-a4a6-99f2e129c08c" providerId="ADAL" clId="{7C02B426-DAF0-4B93-8BB6-5FB76BB0C448}" dt="2022-10-21T07:42:06.958" v="92" actId="478"/>
          <ac:picMkLst>
            <pc:docMk/>
            <pc:sldMk cId="0" sldId="259"/>
            <ac:picMk id="24" creationId="{14EAA05A-6318-EB19-CEE9-25AE922111F4}"/>
          </ac:picMkLst>
        </pc:picChg>
        <pc:picChg chg="add mod">
          <ac:chgData name="Aurore BRIAULT" userId="5d2b338e-0a88-416a-a4a6-99f2e129c08c" providerId="ADAL" clId="{7C02B426-DAF0-4B93-8BB6-5FB76BB0C448}" dt="2022-10-21T07:42:36.609" v="97" actId="1035"/>
          <ac:picMkLst>
            <pc:docMk/>
            <pc:sldMk cId="0" sldId="259"/>
            <ac:picMk id="26" creationId="{E61859BB-CD94-EAA9-BF8B-CDD2879E5401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3:06.862" v="115" actId="1036"/>
        <pc:sldMkLst>
          <pc:docMk/>
          <pc:sldMk cId="0" sldId="260"/>
        </pc:sldMkLst>
        <pc:spChg chg="mod">
          <ac:chgData name="Aurore BRIAULT" userId="5d2b338e-0a88-416a-a4a6-99f2e129c08c" providerId="ADAL" clId="{7C02B426-DAF0-4B93-8BB6-5FB76BB0C448}" dt="2022-10-21T07:43:06.862" v="115" actId="1036"/>
          <ac:spMkLst>
            <pc:docMk/>
            <pc:sldMk cId="0" sldId="260"/>
            <ac:spMk id="7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3:01.526" v="103"/>
          <ac:picMkLst>
            <pc:docMk/>
            <pc:sldMk cId="0" sldId="260"/>
            <ac:picMk id="2" creationId="{CD583CF2-8AED-1047-9DD0-F118C91283BD}"/>
          </ac:picMkLst>
        </pc:picChg>
        <pc:picChg chg="del">
          <ac:chgData name="Aurore BRIAULT" userId="5d2b338e-0a88-416a-a4a6-99f2e129c08c" providerId="ADAL" clId="{7C02B426-DAF0-4B93-8BB6-5FB76BB0C448}" dt="2022-10-21T07:43:00.139" v="102" actId="478"/>
          <ac:picMkLst>
            <pc:docMk/>
            <pc:sldMk cId="0" sldId="260"/>
            <ac:picMk id="4" creationId="{00000000-0000-0000-0000-000000000000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4:18.943" v="146" actId="1036"/>
        <pc:sldMkLst>
          <pc:docMk/>
          <pc:sldMk cId="0" sldId="261"/>
        </pc:sldMkLst>
        <pc:spChg chg="mod">
          <ac:chgData name="Aurore BRIAULT" userId="5d2b338e-0a88-416a-a4a6-99f2e129c08c" providerId="ADAL" clId="{7C02B426-DAF0-4B93-8BB6-5FB76BB0C448}" dt="2022-10-21T07:44:18.943" v="146" actId="1036"/>
          <ac:spMkLst>
            <pc:docMk/>
            <pc:sldMk cId="0" sldId="261"/>
            <ac:spMk id="5" creationId="{00000000-0000-0000-0000-000000000000}"/>
          </ac:spMkLst>
        </pc:spChg>
        <pc:picChg chg="add del mod">
          <ac:chgData name="Aurore BRIAULT" userId="5d2b338e-0a88-416a-a4a6-99f2e129c08c" providerId="ADAL" clId="{7C02B426-DAF0-4B93-8BB6-5FB76BB0C448}" dt="2022-10-21T07:43:34.554" v="129" actId="21"/>
          <ac:picMkLst>
            <pc:docMk/>
            <pc:sldMk cId="0" sldId="261"/>
            <ac:picMk id="2" creationId="{93EA4A75-FEDD-2A6C-F278-B93CD56B467E}"/>
          </ac:picMkLst>
        </pc:picChg>
        <pc:picChg chg="add del mod">
          <ac:chgData name="Aurore BRIAULT" userId="5d2b338e-0a88-416a-a4a6-99f2e129c08c" providerId="ADAL" clId="{7C02B426-DAF0-4B93-8BB6-5FB76BB0C448}" dt="2022-10-21T07:44:14.483" v="133"/>
          <ac:picMkLst>
            <pc:docMk/>
            <pc:sldMk cId="0" sldId="261"/>
            <ac:picMk id="3" creationId="{81D49B42-C021-78E6-E41F-38408D9F6E23}"/>
          </ac:picMkLst>
        </pc:picChg>
        <pc:picChg chg="del">
          <ac:chgData name="Aurore BRIAULT" userId="5d2b338e-0a88-416a-a4a6-99f2e129c08c" providerId="ADAL" clId="{7C02B426-DAF0-4B93-8BB6-5FB76BB0C448}" dt="2022-10-21T07:43:27.278" v="127" actId="478"/>
          <ac:picMkLst>
            <pc:docMk/>
            <pc:sldMk cId="0" sldId="261"/>
            <ac:picMk id="4" creationId="{00000000-0000-0000-0000-000000000000}"/>
          </ac:picMkLst>
        </pc:picChg>
        <pc:picChg chg="add mod">
          <ac:chgData name="Aurore BRIAULT" userId="5d2b338e-0a88-416a-a4a6-99f2e129c08c" providerId="ADAL" clId="{7C02B426-DAF0-4B93-8BB6-5FB76BB0C448}" dt="2022-10-21T07:44:15.495" v="134"/>
          <ac:picMkLst>
            <pc:docMk/>
            <pc:sldMk cId="0" sldId="261"/>
            <ac:picMk id="7" creationId="{A1F82828-FA02-BE7A-DDD8-604F8EEF8B62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3:24.589" v="126" actId="1036"/>
        <pc:sldMkLst>
          <pc:docMk/>
          <pc:sldMk cId="0" sldId="262"/>
        </pc:sldMkLst>
        <pc:spChg chg="mod">
          <ac:chgData name="Aurore BRIAULT" userId="5d2b338e-0a88-416a-a4a6-99f2e129c08c" providerId="ADAL" clId="{7C02B426-DAF0-4B93-8BB6-5FB76BB0C448}" dt="2022-10-21T07:43:24.589" v="126" actId="1036"/>
          <ac:spMkLst>
            <pc:docMk/>
            <pc:sldMk cId="0" sldId="262"/>
            <ac:spMk id="7169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3:13.087" v="117"/>
          <ac:picMkLst>
            <pc:docMk/>
            <pc:sldMk cId="0" sldId="262"/>
            <ac:picMk id="2" creationId="{61A62AA2-E193-73A5-02EB-3A1EB11E2D08}"/>
          </ac:picMkLst>
        </pc:picChg>
        <pc:picChg chg="del">
          <ac:chgData name="Aurore BRIAULT" userId="5d2b338e-0a88-416a-a4a6-99f2e129c08c" providerId="ADAL" clId="{7C02B426-DAF0-4B93-8BB6-5FB76BB0C448}" dt="2022-10-21T07:43:12.049" v="116" actId="478"/>
          <ac:picMkLst>
            <pc:docMk/>
            <pc:sldMk cId="0" sldId="262"/>
            <ac:picMk id="4" creationId="{00000000-0000-0000-0000-000000000000}"/>
          </ac:picMkLst>
        </pc:picChg>
        <pc:picChg chg="mod">
          <ac:chgData name="Aurore BRIAULT" userId="5d2b338e-0a88-416a-a4a6-99f2e129c08c" providerId="ADAL" clId="{7C02B426-DAF0-4B93-8BB6-5FB76BB0C448}" dt="2022-10-21T07:43:22.253" v="122" actId="1036"/>
          <ac:picMkLst>
            <pc:docMk/>
            <pc:sldMk cId="0" sldId="262"/>
            <ac:picMk id="5" creationId="{00000000-0000-0000-0000-000000000000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4:51.830" v="179"/>
        <pc:sldMkLst>
          <pc:docMk/>
          <pc:sldMk cId="0" sldId="263"/>
        </pc:sldMkLst>
        <pc:spChg chg="mod">
          <ac:chgData name="Aurore BRIAULT" userId="5d2b338e-0a88-416a-a4a6-99f2e129c08c" providerId="ADAL" clId="{7C02B426-DAF0-4B93-8BB6-5FB76BB0C448}" dt="2022-10-21T07:44:48.187" v="177" actId="1035"/>
          <ac:spMkLst>
            <pc:docMk/>
            <pc:sldMk cId="0" sldId="263"/>
            <ac:spMk id="5121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4:51.830" v="179"/>
          <ac:picMkLst>
            <pc:docMk/>
            <pc:sldMk cId="0" sldId="263"/>
            <ac:picMk id="2" creationId="{E0AA7AA6-9EF2-ED75-07ED-8D7D4556E252}"/>
          </ac:picMkLst>
        </pc:picChg>
        <pc:picChg chg="del">
          <ac:chgData name="Aurore BRIAULT" userId="5d2b338e-0a88-416a-a4a6-99f2e129c08c" providerId="ADAL" clId="{7C02B426-DAF0-4B93-8BB6-5FB76BB0C448}" dt="2022-10-21T07:44:42.377" v="163" actId="478"/>
          <ac:picMkLst>
            <pc:docMk/>
            <pc:sldMk cId="0" sldId="263"/>
            <ac:picMk id="4" creationId="{00000000-0000-0000-0000-000000000000}"/>
          </ac:picMkLst>
        </pc:picChg>
        <pc:picChg chg="mod">
          <ac:chgData name="Aurore BRIAULT" userId="5d2b338e-0a88-416a-a4a6-99f2e129c08c" providerId="ADAL" clId="{7C02B426-DAF0-4B93-8BB6-5FB76BB0C448}" dt="2022-10-21T07:44:50.886" v="178" actId="1076"/>
          <ac:picMkLst>
            <pc:docMk/>
            <pc:sldMk cId="0" sldId="263"/>
            <ac:picMk id="5" creationId="{00000000-0000-0000-0000-000000000000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4:38.321" v="162"/>
        <pc:sldMkLst>
          <pc:docMk/>
          <pc:sldMk cId="0" sldId="264"/>
        </pc:sldMkLst>
        <pc:spChg chg="mod">
          <ac:chgData name="Aurore BRIAULT" userId="5d2b338e-0a88-416a-a4a6-99f2e129c08c" providerId="ADAL" clId="{7C02B426-DAF0-4B93-8BB6-5FB76BB0C448}" dt="2022-10-21T07:44:33.250" v="159" actId="1036"/>
          <ac:spMkLst>
            <pc:docMk/>
            <pc:sldMk cId="0" sldId="264"/>
            <ac:spMk id="6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4:38.321" v="162"/>
          <ac:picMkLst>
            <pc:docMk/>
            <pc:sldMk cId="0" sldId="264"/>
            <ac:picMk id="2" creationId="{D56CF095-9C84-4A54-329F-6223B5396350}"/>
          </ac:picMkLst>
        </pc:picChg>
        <pc:picChg chg="del">
          <ac:chgData name="Aurore BRIAULT" userId="5d2b338e-0a88-416a-a4a6-99f2e129c08c" providerId="ADAL" clId="{7C02B426-DAF0-4B93-8BB6-5FB76BB0C448}" dt="2022-10-21T07:44:21.702" v="147" actId="478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Aurore BRIAULT" userId="5d2b338e-0a88-416a-a4a6-99f2e129c08c" providerId="ADAL" clId="{7C02B426-DAF0-4B93-8BB6-5FB76BB0C448}" dt="2022-10-21T07:44:37.250" v="161" actId="1076"/>
          <ac:picMkLst>
            <pc:docMk/>
            <pc:sldMk cId="0" sldId="264"/>
            <ac:picMk id="5" creationId="{00000000-0000-0000-0000-000000000000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5:07.190" v="190" actId="1036"/>
        <pc:sldMkLst>
          <pc:docMk/>
          <pc:sldMk cId="0" sldId="265"/>
        </pc:sldMkLst>
        <pc:spChg chg="mod">
          <ac:chgData name="Aurore BRIAULT" userId="5d2b338e-0a88-416a-a4a6-99f2e129c08c" providerId="ADAL" clId="{7C02B426-DAF0-4B93-8BB6-5FB76BB0C448}" dt="2022-10-21T07:45:07.190" v="190" actId="1036"/>
          <ac:spMkLst>
            <pc:docMk/>
            <pc:sldMk cId="0" sldId="265"/>
            <ac:spMk id="4097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5:03.115" v="187" actId="1036"/>
          <ac:picMkLst>
            <pc:docMk/>
            <pc:sldMk cId="0" sldId="265"/>
            <ac:picMk id="2" creationId="{925301EE-AC81-769D-0E96-94C7918B613E}"/>
          </ac:picMkLst>
        </pc:picChg>
        <pc:picChg chg="del">
          <ac:chgData name="Aurore BRIAULT" userId="5d2b338e-0a88-416a-a4a6-99f2e129c08c" providerId="ADAL" clId="{7C02B426-DAF0-4B93-8BB6-5FB76BB0C448}" dt="2022-10-21T07:44:54.762" v="180" actId="478"/>
          <ac:picMkLst>
            <pc:docMk/>
            <pc:sldMk cId="0" sldId="265"/>
            <ac:picMk id="4" creationId="{00000000-0000-0000-0000-000000000000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5:20.326" v="198" actId="1036"/>
        <pc:sldMkLst>
          <pc:docMk/>
          <pc:sldMk cId="0" sldId="266"/>
        </pc:sldMkLst>
        <pc:spChg chg="mod">
          <ac:chgData name="Aurore BRIAULT" userId="5d2b338e-0a88-416a-a4a6-99f2e129c08c" providerId="ADAL" clId="{7C02B426-DAF0-4B93-8BB6-5FB76BB0C448}" dt="2022-10-21T07:45:18.168" v="196" actId="1036"/>
          <ac:spMkLst>
            <pc:docMk/>
            <pc:sldMk cId="0" sldId="266"/>
            <ac:spMk id="7" creationId="{00000000-0000-0000-0000-000000000000}"/>
          </ac:spMkLst>
        </pc:spChg>
        <pc:spChg chg="mod">
          <ac:chgData name="Aurore BRIAULT" userId="5d2b338e-0a88-416a-a4a6-99f2e129c08c" providerId="ADAL" clId="{7C02B426-DAF0-4B93-8BB6-5FB76BB0C448}" dt="2022-10-21T07:45:20.326" v="198" actId="1036"/>
          <ac:spMkLst>
            <pc:docMk/>
            <pc:sldMk cId="0" sldId="266"/>
            <ac:spMk id="3073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5:11.248" v="192"/>
          <ac:picMkLst>
            <pc:docMk/>
            <pc:sldMk cId="0" sldId="266"/>
            <ac:picMk id="2" creationId="{732146C2-573F-EFC6-78D7-0E39408746CC}"/>
          </ac:picMkLst>
        </pc:picChg>
        <pc:picChg chg="del">
          <ac:chgData name="Aurore BRIAULT" userId="5d2b338e-0a88-416a-a4a6-99f2e129c08c" providerId="ADAL" clId="{7C02B426-DAF0-4B93-8BB6-5FB76BB0C448}" dt="2022-10-21T07:45:10.399" v="191" actId="478"/>
          <ac:picMkLst>
            <pc:docMk/>
            <pc:sldMk cId="0" sldId="266"/>
            <ac:picMk id="4" creationId="{00000000-0000-0000-0000-000000000000}"/>
          </ac:picMkLst>
        </pc:picChg>
      </pc:sldChg>
      <pc:sldChg chg="addSp delSp modSp mod">
        <pc:chgData name="Aurore BRIAULT" userId="5d2b338e-0a88-416a-a4a6-99f2e129c08c" providerId="ADAL" clId="{7C02B426-DAF0-4B93-8BB6-5FB76BB0C448}" dt="2022-10-21T07:45:32.333" v="206" actId="1036"/>
        <pc:sldMkLst>
          <pc:docMk/>
          <pc:sldMk cId="0" sldId="267"/>
        </pc:sldMkLst>
        <pc:spChg chg="mod">
          <ac:chgData name="Aurore BRIAULT" userId="5d2b338e-0a88-416a-a4a6-99f2e129c08c" providerId="ADAL" clId="{7C02B426-DAF0-4B93-8BB6-5FB76BB0C448}" dt="2022-10-21T07:45:30.310" v="204" actId="1036"/>
          <ac:spMkLst>
            <pc:docMk/>
            <pc:sldMk cId="0" sldId="267"/>
            <ac:spMk id="6" creationId="{00000000-0000-0000-0000-000000000000}"/>
          </ac:spMkLst>
        </pc:spChg>
        <pc:picChg chg="add mod">
          <ac:chgData name="Aurore BRIAULT" userId="5d2b338e-0a88-416a-a4a6-99f2e129c08c" providerId="ADAL" clId="{7C02B426-DAF0-4B93-8BB6-5FB76BB0C448}" dt="2022-10-21T07:45:24.096" v="200"/>
          <ac:picMkLst>
            <pc:docMk/>
            <pc:sldMk cId="0" sldId="267"/>
            <ac:picMk id="2" creationId="{FA44976B-A080-4900-CD81-813297A5CEBD}"/>
          </ac:picMkLst>
        </pc:picChg>
        <pc:picChg chg="del">
          <ac:chgData name="Aurore BRIAULT" userId="5d2b338e-0a88-416a-a4a6-99f2e129c08c" providerId="ADAL" clId="{7C02B426-DAF0-4B93-8BB6-5FB76BB0C448}" dt="2022-10-21T07:45:22.772" v="199" actId="478"/>
          <ac:picMkLst>
            <pc:docMk/>
            <pc:sldMk cId="0" sldId="267"/>
            <ac:picMk id="4" creationId="{00000000-0000-0000-0000-000000000000}"/>
          </ac:picMkLst>
        </pc:picChg>
        <pc:picChg chg="mod">
          <ac:chgData name="Aurore BRIAULT" userId="5d2b338e-0a88-416a-a4a6-99f2e129c08c" providerId="ADAL" clId="{7C02B426-DAF0-4B93-8BB6-5FB76BB0C448}" dt="2022-10-21T07:45:32.333" v="206" actId="1036"/>
          <ac:picMkLst>
            <pc:docMk/>
            <pc:sldMk cId="0" sldId="267"/>
            <ac:picMk id="5" creationId="{00000000-0000-0000-0000-000000000000}"/>
          </ac:picMkLst>
        </pc:picChg>
      </pc:sldChg>
      <pc:sldMasterChg chg="modSldLayout">
        <pc:chgData name="Aurore BRIAULT" userId="5d2b338e-0a88-416a-a4a6-99f2e129c08c" providerId="ADAL" clId="{7C02B426-DAF0-4B93-8BB6-5FB76BB0C448}" dt="2022-10-21T07:43:56.289" v="131" actId="478"/>
        <pc:sldMasterMkLst>
          <pc:docMk/>
          <pc:sldMasterMk cId="0" sldId="2147483648"/>
        </pc:sldMasterMkLst>
        <pc:sldLayoutChg chg="addSp delSp modSp mod">
          <pc:chgData name="Aurore BRIAULT" userId="5d2b338e-0a88-416a-a4a6-99f2e129c08c" providerId="ADAL" clId="{7C02B426-DAF0-4B93-8BB6-5FB76BB0C448}" dt="2022-10-21T07:43:56.289" v="131" actId="478"/>
          <pc:sldLayoutMkLst>
            <pc:docMk/>
            <pc:sldMasterMk cId="0" sldId="2147483648"/>
            <pc:sldLayoutMk cId="0" sldId="2147483649"/>
          </pc:sldLayoutMkLst>
          <pc:picChg chg="add del mod">
            <ac:chgData name="Aurore BRIAULT" userId="5d2b338e-0a88-416a-a4a6-99f2e129c08c" providerId="ADAL" clId="{7C02B426-DAF0-4B93-8BB6-5FB76BB0C448}" dt="2022-10-21T07:43:56.289" v="131" actId="478"/>
            <ac:picMkLst>
              <pc:docMk/>
              <pc:sldMasterMk cId="0" sldId="2147483648"/>
              <pc:sldLayoutMk cId="0" sldId="2147483649"/>
              <ac:picMk id="7" creationId="{685D10A1-B49B-BFD8-12A5-54F994CDE2C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AB1D894-D507-74A9-F096-7225BE4EA3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585840D-6899-E32F-9D40-2DC89D869B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994BC-1BD8-4BC7-85D7-F9C5A1CD8B97}" type="datetimeFigureOut">
              <a:rPr lang="fr-FR" smtClean="0"/>
              <a:t>21/10/2022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D594B0-C2A9-C08D-6ADF-3866860DB5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C819741-0A33-F130-98EA-A2F5BE5185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EC38B-5879-4A0C-A6E5-4ED039DBE56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691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100000">
              <a:schemeClr val="tx2">
                <a:alpha val="72000"/>
              </a:schemeClr>
            </a:gs>
            <a:gs pos="100000">
              <a:srgbClr val="005CBF"/>
            </a:gs>
          </a:gsLst>
          <a:lin ang="8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31A5E-45FC-49E0-BF74-0AD6FCBA4DD1}" type="datetimeFigureOut">
              <a:rPr lang="fr-FR" smtClean="0"/>
              <a:pPr/>
              <a:t>21/10/2022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75E3E-68CB-4ECF-AC87-F018DD55724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Video%20PP\mattdeguia%20-%20daylight.mp3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Stagiaire\AppData\Local\Microsoft\Windows\INetCache\IE\I8BN9DXJ\D2_alleluya%5b1%5d.m4a" TargetMode="Externa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PP2\D3.m4a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PP2\D4.m4a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PP2\D5.m4a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PP2\D6.m4a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PP2\D7.m4a" TargetMode="Externa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://www.google.fr/url?sa=i&amp;rct=j&amp;q=&amp;esrc=s&amp;source=images&amp;cd=&amp;ved=2ahUKEwi7x--wzZDfAhUjx4UKHe7kBNoQjRx6BAgBEAU&amp;url=http://www.vernon27.fr/actualites/dysfonctionnement-de-distribution-courrier-mairie-ecrit-a-poste/logo-la-poste/&amp;psig=AOvVaw3fhy_dM4z2EoN3r02_Ka68&amp;ust=154437125131895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PP2\D8.m4a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PP2\D9.m4a" TargetMode="External"/><Relationship Id="rId6" Type="http://schemas.openxmlformats.org/officeDocument/2006/relationships/image" Target="../media/image3.jpg"/><Relationship Id="rId5" Type="http://schemas.openxmlformats.org/officeDocument/2006/relationships/image" Target="../media/image8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mailto:vaeapc@apc-formation.com" TargetMode="External"/><Relationship Id="rId7" Type="http://schemas.openxmlformats.org/officeDocument/2006/relationships/image" Target="../media/image21.jpeg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Video%20PP\mattdeguia%20-%20daylight.mp3" TargetMode="Externa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2.png"/><Relationship Id="rId10" Type="http://schemas.openxmlformats.org/officeDocument/2006/relationships/image" Target="../media/image24.jpg"/><Relationship Id="rId4" Type="http://schemas.openxmlformats.org/officeDocument/2006/relationships/hyperlink" Target="http://www.apc-formation.com/" TargetMode="External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8064896" cy="2520280"/>
          </a:xfrm>
        </p:spPr>
        <p:txBody>
          <a:bodyPr>
            <a:noAutofit/>
          </a:bodyPr>
          <a:lstStyle/>
          <a:p>
            <a:endParaRPr lang="fr-FR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Comprendre la VAE en 2 minutes</a:t>
            </a:r>
          </a:p>
          <a:p>
            <a:endParaRPr lang="fr-FR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Validation des Acquis de l’Expérience</a:t>
            </a:r>
          </a:p>
        </p:txBody>
      </p:sp>
      <p:pic>
        <p:nvPicPr>
          <p:cNvPr id="5" name="Image 4" descr="image diplome.pn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2546992"/>
            <a:ext cx="2160000" cy="162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mattdeguia - dayligh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63688" y="1772816"/>
            <a:ext cx="45719" cy="457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054A9F-6E9D-CB33-CF1F-EFC1EDA1B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179512" y="2657812"/>
            <a:ext cx="691276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b="1" dirty="0"/>
              <a:t>La VAE – Qu'est ce que c’est ?</a:t>
            </a:r>
          </a:p>
          <a:p>
            <a:pPr algn="just"/>
            <a:endParaRPr lang="fr-FR" sz="2800" b="1" dirty="0"/>
          </a:p>
          <a:p>
            <a:pPr algn="just"/>
            <a:r>
              <a:rPr lang="fr-FR" sz="2800" dirty="0"/>
              <a:t>Validation des Acquis de l’Expérience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/>
              <a:t>Un dispositif qui permet à un actif d’obtenir tout ou partie d’un diplôme professionnel en s’appuyant sur une expérience professionnelle justifiée.</a:t>
            </a:r>
          </a:p>
          <a:p>
            <a:endParaRPr lang="fr-FR" b="1" dirty="0"/>
          </a:p>
        </p:txBody>
      </p:sp>
      <p:pic>
        <p:nvPicPr>
          <p:cNvPr id="8" name="D2_alleluya[1]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444208" y="3068960"/>
            <a:ext cx="304800" cy="3048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D583CF2-8AED-1047-9DD0-F118C9128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23528" y="2370360"/>
            <a:ext cx="712879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Etape 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Identifier un diplôme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b="1" dirty="0">
                <a:latin typeface="+mj-lt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orrespondant</a:t>
            </a:r>
            <a:r>
              <a:rPr lang="fr-FR" sz="2800" b="1" dirty="0">
                <a:latin typeface="+mj-lt"/>
                <a:cs typeface="Arial" pitchFamily="34" charset="0"/>
              </a:rPr>
              <a:t>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à son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expérience professionnelle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Expérience associative, syndicale</a:t>
            </a:r>
            <a:r>
              <a:rPr kumimoji="0" lang="fr-FR" sz="28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ou citoyenne</a:t>
            </a: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6" name="D3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Image 4" descr="foto c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2636912"/>
            <a:ext cx="1949583" cy="273630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A62AA2-E193-73A5-02EB-3A1EB11E2D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67544" y="2474168"/>
            <a:ext cx="7200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Demander son accord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au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certificateur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qui délivre ce diplôme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Cet accord se nomme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RECEVABILITE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1" u="none" strike="noStrike" cap="none" normalizeH="0" baseline="0" dirty="0">
                <a:ln>
                  <a:noFill/>
                </a:ln>
                <a:effectLst/>
                <a:latin typeface="+mj-lt"/>
                <a:ea typeface="Calibri"/>
                <a:cs typeface="Times New Roman"/>
              </a:rPr>
              <a:t>Délai moyen d’attente </a:t>
            </a:r>
            <a:r>
              <a:rPr lang="fr-FR" sz="2800" i="1" dirty="0">
                <a:latin typeface="+mj-lt"/>
                <a:ea typeface="Calibri"/>
                <a:cs typeface="Times New Roman"/>
              </a:rPr>
              <a:t>entre 1 &amp; </a:t>
            </a:r>
            <a:r>
              <a:rPr kumimoji="0" lang="fr-FR" sz="2800" b="0" i="1" u="none" strike="noStrike" cap="none" normalizeH="0" baseline="0" dirty="0">
                <a:ln>
                  <a:noFill/>
                </a:ln>
                <a:effectLst/>
                <a:latin typeface="+mj-lt"/>
                <a:ea typeface="Calibri"/>
                <a:cs typeface="Times New Roman"/>
              </a:rPr>
              <a:t>2 mois</a:t>
            </a:r>
            <a:r>
              <a:rPr lang="fr-FR" sz="2800" dirty="0">
                <a:latin typeface="+mj-lt"/>
                <a:cs typeface="Arial"/>
              </a:rPr>
              <a:t> </a:t>
            </a:r>
            <a:endParaRPr lang="fr-FR" sz="2800" b="0" i="0" u="none" strike="noStrike" cap="none" normalizeH="0" baseline="0" dirty="0">
              <a:ln>
                <a:noFill/>
              </a:ln>
              <a:effectLst/>
              <a:latin typeface="+mj-lt"/>
              <a:ea typeface="Calibri"/>
              <a:cs typeface="Arial" pitchFamily="34" charset="0"/>
            </a:endParaRPr>
          </a:p>
        </p:txBody>
      </p:sp>
      <p:pic>
        <p:nvPicPr>
          <p:cNvPr id="6" name="D4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516216" y="2737951"/>
            <a:ext cx="2232248" cy="3139321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i="1" dirty="0"/>
              <a:t>Education Nationale</a:t>
            </a:r>
          </a:p>
          <a:p>
            <a:endParaRPr lang="fr-FR" i="1" dirty="0"/>
          </a:p>
          <a:p>
            <a:r>
              <a:rPr lang="fr-FR" i="1" dirty="0"/>
              <a:t>Ministère du Travail</a:t>
            </a:r>
          </a:p>
          <a:p>
            <a:endParaRPr lang="fr-FR" i="1" dirty="0"/>
          </a:p>
          <a:p>
            <a:r>
              <a:rPr lang="fr-FR" i="1" dirty="0"/>
              <a:t>Jeunesse et Sports</a:t>
            </a:r>
          </a:p>
          <a:p>
            <a:endParaRPr lang="fr-FR" i="1" dirty="0"/>
          </a:p>
          <a:p>
            <a:r>
              <a:rPr lang="fr-FR" i="1" dirty="0"/>
              <a:t>Santé </a:t>
            </a:r>
          </a:p>
          <a:p>
            <a:endParaRPr lang="fr-FR" i="1" dirty="0"/>
          </a:p>
          <a:p>
            <a:r>
              <a:rPr lang="fr-FR" i="1" dirty="0"/>
              <a:t>Sanitaire et social</a:t>
            </a:r>
          </a:p>
          <a:p>
            <a:endParaRPr lang="fr-FR" i="1" dirty="0"/>
          </a:p>
          <a:p>
            <a:r>
              <a:rPr lang="fr-FR" i="1" dirty="0"/>
              <a:t>Universités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F82828-FA02-BE7A-DDD8-604F8EEF8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2567529"/>
            <a:ext cx="8892480" cy="388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4000" dirty="0">
                <a:solidFill>
                  <a:srgbClr val="C00000"/>
                </a:solidFill>
                <a:ea typeface="Calibri"/>
                <a:cs typeface="Times New Roman"/>
              </a:rPr>
              <a:t>Etape 2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800" dirty="0">
                <a:ea typeface="Calibri"/>
                <a:cs typeface="Times New Roman"/>
              </a:rPr>
              <a:t>La réalisation de votre </a:t>
            </a:r>
            <a:r>
              <a:rPr lang="fr-FR" sz="2800" b="1" dirty="0">
                <a:ea typeface="Calibri"/>
                <a:cs typeface="Times New Roman"/>
              </a:rPr>
              <a:t>dossier VAE</a:t>
            </a:r>
            <a:r>
              <a:rPr lang="fr-FR" sz="2800" dirty="0">
                <a:ea typeface="Calibri"/>
                <a:cs typeface="Times New Roman"/>
              </a:rPr>
              <a:t> va consister à établir les correspondances entre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800" dirty="0">
                <a:ea typeface="Calibri"/>
                <a:cs typeface="Times New Roman"/>
              </a:rPr>
              <a:t>les </a:t>
            </a:r>
            <a:r>
              <a:rPr lang="fr-FR" sz="2800" b="1" dirty="0">
                <a:ea typeface="Calibri"/>
                <a:cs typeface="Times New Roman"/>
              </a:rPr>
              <a:t>compétences acquises</a:t>
            </a:r>
            <a:r>
              <a:rPr lang="fr-FR" sz="2800" dirty="0">
                <a:ea typeface="Calibri"/>
                <a:cs typeface="Times New Roman"/>
              </a:rPr>
              <a:t> par votre expérience professionnelle et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800" dirty="0">
                <a:ea typeface="Calibri"/>
                <a:cs typeface="Times New Roman"/>
              </a:rPr>
              <a:t>Les </a:t>
            </a:r>
            <a:r>
              <a:rPr lang="fr-FR" sz="2800" b="1" dirty="0">
                <a:ea typeface="Calibri"/>
                <a:cs typeface="Times New Roman"/>
              </a:rPr>
              <a:t>compétences attendues</a:t>
            </a:r>
            <a:r>
              <a:rPr lang="fr-FR" sz="2800" dirty="0">
                <a:ea typeface="Calibri"/>
                <a:cs typeface="Times New Roman"/>
              </a:rPr>
              <a:t> pour le diplôme </a:t>
            </a:r>
            <a:r>
              <a:rPr lang="fr-FR" sz="2800" i="1" dirty="0">
                <a:ea typeface="Calibri"/>
                <a:cs typeface="Times New Roman"/>
              </a:rPr>
              <a:t>(Référentiel)</a:t>
            </a:r>
            <a:endParaRPr lang="fr-FR" sz="2000" dirty="0">
              <a:ea typeface="Calibri"/>
              <a:cs typeface="Times New Roman"/>
            </a:endParaRPr>
          </a:p>
        </p:txBody>
      </p:sp>
      <p:pic>
        <p:nvPicPr>
          <p:cNvPr id="7" name="D5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Image 4" descr="foto dossi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2440124"/>
            <a:ext cx="1368152" cy="136815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6CF095-9C84-4A54-329F-6223B5396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23528" y="2204864"/>
            <a:ext cx="590465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La constitution du dossier VAE est un travail individuel pour lequel votre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accompagnateur VAE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va vous apporter conseil,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appui méthodologique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et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effectLst/>
                <a:latin typeface="+mj-lt"/>
                <a:ea typeface="Calibri"/>
                <a:cs typeface="Times New Roman"/>
              </a:rPr>
              <a:t>vous apporter son regard en</a:t>
            </a:r>
            <a:endParaRPr lang="fr-FR" sz="2800" b="0" i="0" u="none" strike="noStrike" cap="none" normalizeH="0" baseline="0" dirty="0">
              <a:ln>
                <a:noFill/>
              </a:ln>
              <a:effectLst/>
              <a:latin typeface="+mj-lt"/>
              <a:ea typeface="Calibri"/>
              <a:cs typeface="Times New Roman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prenant en compte les attentes du jury</a:t>
            </a:r>
            <a:r>
              <a:rPr kumimoji="0" lang="fr-FR" sz="2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VAE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1" u="none" strike="noStrike" cap="none" normalizeH="0" baseline="0" dirty="0">
                <a:ln>
                  <a:noFill/>
                </a:ln>
                <a:effectLst/>
                <a:latin typeface="+mj-lt"/>
                <a:ea typeface="Calibri"/>
                <a:cs typeface="Times New Roman"/>
              </a:rPr>
              <a:t>Durée moyenne 6 </a:t>
            </a:r>
            <a:r>
              <a:rPr lang="fr-FR" sz="2800" i="1" dirty="0">
                <a:latin typeface="+mj-lt"/>
                <a:ea typeface="Calibri"/>
                <a:cs typeface="Times New Roman"/>
              </a:rPr>
              <a:t>à 9 mois</a:t>
            </a:r>
            <a:r>
              <a:rPr lang="fr-FR" sz="2800" dirty="0">
                <a:latin typeface="+mj-lt"/>
                <a:cs typeface="Arial"/>
              </a:rPr>
              <a:t> </a:t>
            </a:r>
            <a:endParaRPr lang="fr-FR" sz="2800" b="0" i="0" u="none" strike="noStrike" cap="none" normalizeH="0" baseline="0" dirty="0">
              <a:ln>
                <a:noFill/>
              </a:ln>
              <a:effectLst/>
              <a:latin typeface="+mj-lt"/>
              <a:ea typeface="Calibri"/>
              <a:cs typeface="Arial" pitchFamily="34" charset="0"/>
            </a:endParaRPr>
          </a:p>
        </p:txBody>
      </p:sp>
      <p:pic>
        <p:nvPicPr>
          <p:cNvPr id="6" name="D6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Image 4" descr="iStock_000012062382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4853095"/>
            <a:ext cx="2520280" cy="17529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0AA7AA6-9EF2-ED75-07ED-8D7D4556E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11560" y="2552705"/>
            <a:ext cx="475252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Le dossier VAE doit être envoyé </a:t>
            </a:r>
            <a:endParaRPr lang="fr-FR" sz="2800" dirty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au certificateur.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800" dirty="0"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800" dirty="0">
              <a:latin typeface="+mj-lt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Minimum 1 mois avant le jury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6" name="D7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87383"/>
            <a:ext cx="304800" cy="304800"/>
          </a:xfrm>
          <a:prstGeom prst="rect">
            <a:avLst/>
          </a:prstGeom>
        </p:spPr>
      </p:pic>
      <p:pic>
        <p:nvPicPr>
          <p:cNvPr id="4098" name="Picture 2" descr="Résultat de recherche d'images pour &quot;logo la poste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140968"/>
            <a:ext cx="3053719" cy="2165648"/>
          </a:xfrm>
          <a:prstGeom prst="rect">
            <a:avLst/>
          </a:prstGeom>
          <a:blipFill dpi="0" rotWithShape="1">
            <a:blip r:embed="rId6" cstate="print">
              <a:alphaModFix amt="59000"/>
            </a:blip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5301EE-AC81-769D-0E96-94C7918B61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706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95536" y="2347133"/>
            <a:ext cx="511256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4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Etape 3</a:t>
            </a:r>
            <a:endParaRPr kumimoji="0" lang="fr-FR" sz="4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	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Votre accompagnateur VAE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va consacrer une séance à vous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endParaRPr lang="fr-FR" sz="2800" dirty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préparer à</a:t>
            </a:r>
            <a:r>
              <a:rPr lang="fr-FR" sz="2800" dirty="0">
                <a:latin typeface="+mj-lt"/>
                <a:cs typeface="Arial" pitchFamily="34" charset="0"/>
              </a:rPr>
              <a:t> </a:t>
            </a:r>
            <a:r>
              <a:rPr lang="fr-FR" sz="2800" dirty="0">
                <a:latin typeface="+mj-lt"/>
                <a:cs typeface="Times New Roman" pitchFamily="18" charset="0"/>
              </a:rPr>
              <a:t>l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oral de jury</a:t>
            </a:r>
            <a:endParaRPr kumimoji="0" 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6" name="D8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Image 4" descr="iStock_000026211617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2852936"/>
            <a:ext cx="2695575" cy="1793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67544" y="5581109"/>
            <a:ext cx="82809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i="1" dirty="0">
                <a:ea typeface="Calibri" pitchFamily="34" charset="0"/>
                <a:cs typeface="Times New Roman" pitchFamily="18" charset="0"/>
              </a:rPr>
              <a:t>Jury VAE : 2 formateurs + 2 professionnels – 45 à 60 mm</a:t>
            </a:r>
            <a:r>
              <a:rPr lang="fr-FR" dirty="0">
                <a:cs typeface="Arial" pitchFamily="34" charset="0"/>
              </a:rPr>
              <a:t> 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32146C2-573F-EFC6-78D7-0E39408746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67544" y="1844824"/>
            <a:ext cx="50405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dirty="0"/>
          </a:p>
          <a:p>
            <a:endParaRPr lang="fr-FR" sz="2800" dirty="0"/>
          </a:p>
          <a:p>
            <a:r>
              <a:rPr lang="fr-FR" sz="2800" dirty="0"/>
              <a:t>Un </a:t>
            </a:r>
            <a:r>
              <a:rPr lang="fr-FR" sz="2800" b="1" dirty="0"/>
              <a:t>parcours VAE</a:t>
            </a:r>
            <a:r>
              <a:rPr lang="fr-FR" sz="2800" dirty="0"/>
              <a:t> se déroule</a:t>
            </a:r>
          </a:p>
          <a:p>
            <a:r>
              <a:rPr lang="fr-FR" sz="2800" dirty="0"/>
              <a:t> sur environ</a:t>
            </a:r>
            <a:r>
              <a:rPr lang="fr-FR" sz="2800" b="1" dirty="0"/>
              <a:t> 9 mois</a:t>
            </a:r>
          </a:p>
          <a:p>
            <a:endParaRPr lang="fr-FR" sz="2800" b="1" dirty="0"/>
          </a:p>
          <a:p>
            <a:endParaRPr lang="fr-FR" sz="2800" dirty="0"/>
          </a:p>
          <a:p>
            <a:r>
              <a:rPr lang="fr-FR" sz="2800" dirty="0"/>
              <a:t>Ce parcours est finançable </a:t>
            </a:r>
          </a:p>
          <a:p>
            <a:r>
              <a:rPr lang="fr-FR" sz="2800" dirty="0"/>
              <a:t>avec votre compte </a:t>
            </a:r>
            <a:r>
              <a:rPr lang="fr-FR" sz="2800" b="1" dirty="0"/>
              <a:t>CPF</a:t>
            </a:r>
          </a:p>
          <a:p>
            <a:endParaRPr lang="fr-FR" sz="2800" b="1" dirty="0"/>
          </a:p>
          <a:p>
            <a:r>
              <a:rPr lang="fr-FR" sz="2800" i="1" dirty="0"/>
              <a:t>(Compte Personnel de Formation)</a:t>
            </a:r>
          </a:p>
        </p:txBody>
      </p:sp>
      <p:pic>
        <p:nvPicPr>
          <p:cNvPr id="7" name="D9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Image 4" descr="cpf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6586" y="4636874"/>
            <a:ext cx="1721838" cy="188847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ZoneTexte 5"/>
          <p:cNvSpPr txBox="1"/>
          <p:nvPr/>
        </p:nvSpPr>
        <p:spPr>
          <a:xfrm>
            <a:off x="6660232" y="2405787"/>
            <a:ext cx="1728192" cy="203132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cap="rnd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i="1" dirty="0">
                <a:latin typeface="Comic Sans MS" pitchFamily="66" charset="0"/>
              </a:rPr>
              <a:t>Organisation</a:t>
            </a:r>
          </a:p>
          <a:p>
            <a:endParaRPr lang="fr-FR" i="1" dirty="0">
              <a:latin typeface="Comic Sans MS" pitchFamily="66" charset="0"/>
            </a:endParaRPr>
          </a:p>
          <a:p>
            <a:r>
              <a:rPr lang="fr-FR" i="1" dirty="0">
                <a:latin typeface="Comic Sans MS" pitchFamily="66" charset="0"/>
              </a:rPr>
              <a:t>Planification</a:t>
            </a:r>
          </a:p>
          <a:p>
            <a:endParaRPr lang="fr-FR" i="1" dirty="0">
              <a:latin typeface="Comic Sans MS" pitchFamily="66" charset="0"/>
            </a:endParaRPr>
          </a:p>
          <a:p>
            <a:r>
              <a:rPr lang="fr-FR" i="1" dirty="0">
                <a:latin typeface="Comic Sans MS" pitchFamily="66" charset="0"/>
              </a:rPr>
              <a:t>Méthodologie</a:t>
            </a:r>
          </a:p>
          <a:p>
            <a:endParaRPr lang="fr-FR" i="1" dirty="0">
              <a:latin typeface="Comic Sans MS" pitchFamily="66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44976B-A080-4900-CD81-813297A5CE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ransition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475656" y="2708920"/>
            <a:ext cx="6120680" cy="30162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APC RH &amp; Formation</a:t>
            </a:r>
          </a:p>
          <a:p>
            <a:pPr algn="ctr"/>
            <a:r>
              <a:rPr lang="fr-FR" dirty="0"/>
              <a:t>Numéro vert: </a:t>
            </a:r>
            <a:r>
              <a:rPr lang="fr-FR" sz="4000" b="1" dirty="0">
                <a:solidFill>
                  <a:srgbClr val="00B050"/>
                </a:solidFill>
              </a:rPr>
              <a:t>0805031081</a:t>
            </a:r>
          </a:p>
          <a:p>
            <a:pPr algn="ctr"/>
            <a:r>
              <a:rPr lang="fr-FR" sz="1600" i="1" dirty="0">
                <a:solidFill>
                  <a:srgbClr val="00B050"/>
                </a:solidFill>
              </a:rPr>
              <a:t>Numéro non surtaxé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Contact: </a:t>
            </a:r>
            <a:r>
              <a:rPr lang="fr-FR" dirty="0">
                <a:hlinkClick r:id="rId3"/>
              </a:rPr>
              <a:t>prestations@apc-formation.com</a:t>
            </a:r>
            <a:r>
              <a:rPr lang="fr-FR" dirty="0"/>
              <a:t> 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Site :   </a:t>
            </a:r>
            <a:r>
              <a:rPr lang="fr-FR" dirty="0">
                <a:hlinkClick r:id="rId4"/>
              </a:rPr>
              <a:t>www.apc-formation.com</a:t>
            </a:r>
            <a:r>
              <a:rPr lang="fr-FR" dirty="0"/>
              <a:t> </a:t>
            </a:r>
          </a:p>
          <a:p>
            <a:pPr algn="ctr"/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1475656" y="2708920"/>
            <a:ext cx="0" cy="2736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>
            <a:off x="1475656" y="2708920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7596336" y="2708920"/>
            <a:ext cx="0" cy="2736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475656" y="5445224"/>
            <a:ext cx="6120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mattdeguia - dayligh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635896" y="2276872"/>
            <a:ext cx="45719" cy="45719"/>
          </a:xfrm>
          <a:prstGeom prst="rect">
            <a:avLst/>
          </a:prstGeom>
        </p:spPr>
      </p:pic>
      <p:pic>
        <p:nvPicPr>
          <p:cNvPr id="16" name="Image 15" descr="Logo_label_ba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51226" y="6165304"/>
            <a:ext cx="820574" cy="452569"/>
          </a:xfrm>
          <a:prstGeom prst="rect">
            <a:avLst/>
          </a:prstGeom>
        </p:spPr>
      </p:pic>
      <p:pic>
        <p:nvPicPr>
          <p:cNvPr id="17" name="Image 16" descr="Logo FNP VA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23195" y="6165304"/>
            <a:ext cx="948805" cy="4417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44BC8F-A52D-C524-C8BF-B3E91CB786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939" y="6155580"/>
            <a:ext cx="1338309" cy="4417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582C86-45C9-963B-6F45-4445A3CAD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6142166"/>
            <a:ext cx="1073193" cy="5022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907839-F46B-659D-C095-565CCFA99D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142167"/>
            <a:ext cx="1073193" cy="468439"/>
          </a:xfrm>
          <a:prstGeom prst="rect">
            <a:avLst/>
          </a:prstGeom>
        </p:spPr>
      </p:pic>
      <p:pic>
        <p:nvPicPr>
          <p:cNvPr id="22" name="Image 21" descr="Une image contenant texte, signe, capture d’écran&#10;&#10;Description générée automatiquement">
            <a:extLst>
              <a:ext uri="{FF2B5EF4-FFF2-40B4-BE49-F238E27FC236}">
                <a16:creationId xmlns:a16="http://schemas.microsoft.com/office/drawing/2014/main" id="{0CCAC4AC-95CF-389D-6460-8B2991B601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160" y="3715883"/>
            <a:ext cx="722377" cy="72237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61859BB-CD94-EAA9-BF8B-CDD2879E54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2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6B138F42B1374A8ACD654BFD1680ED" ma:contentTypeVersion="10" ma:contentTypeDescription="Crée un document." ma:contentTypeScope="" ma:versionID="5948c62b3d6b1316d1c69798f27e2003">
  <xsd:schema xmlns:xsd="http://www.w3.org/2001/XMLSchema" xmlns:xs="http://www.w3.org/2001/XMLSchema" xmlns:p="http://schemas.microsoft.com/office/2006/metadata/properties" xmlns:ns2="eebd9871-1fd6-4155-83d7-b448908e78e5" xmlns:ns3="9914baa9-44eb-4b7a-b194-c4a158876bb6" targetNamespace="http://schemas.microsoft.com/office/2006/metadata/properties" ma:root="true" ma:fieldsID="ae52ad6818acc9a14cddac719317fffd" ns2:_="" ns3:_="">
    <xsd:import namespace="eebd9871-1fd6-4155-83d7-b448908e78e5"/>
    <xsd:import namespace="9914baa9-44eb-4b7a-b194-c4a158876b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d9871-1fd6-4155-83d7-b448908e78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a0a6d9e-8961-4a27-866e-b5c338744e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14baa9-44eb-4b7a-b194-c4a158876bb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23c80f7-db5c-471b-9ec7-b3cebb99ff19}" ma:internalName="TaxCatchAll" ma:showField="CatchAllData" ma:web="9914baa9-44eb-4b7a-b194-c4a158876b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14baa9-44eb-4b7a-b194-c4a158876bb6" xsi:nil="true"/>
    <lcf76f155ced4ddcb4097134ff3c332f xmlns="eebd9871-1fd6-4155-83d7-b448908e78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1290268-1014-4293-9D7B-CC1E3F28B9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d9871-1fd6-4155-83d7-b448908e78e5"/>
    <ds:schemaRef ds:uri="9914baa9-44eb-4b7a-b194-c4a158876b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85A7D6-8ADE-4C2C-BC26-A4A99E495A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956FB9-EABD-4EAF-BE81-547818763962}">
  <ds:schemaRefs>
    <ds:schemaRef ds:uri="http://schemas.microsoft.com/office/2006/metadata/properties"/>
    <ds:schemaRef ds:uri="http://schemas.microsoft.com/office/infopath/2007/PartnerControls"/>
    <ds:schemaRef ds:uri="9914baa9-44eb-4b7a-b194-c4a158876bb6"/>
    <ds:schemaRef ds:uri="eebd9871-1fd6-4155-83d7-b448908e78e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264</Words>
  <Application>Microsoft Office PowerPoint</Application>
  <PresentationFormat>On-screen Show (4:3)</PresentationFormat>
  <Paragraphs>87</Paragraphs>
  <Slides>10</Slides>
  <Notes>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APC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APC</dc:creator>
  <cp:lastModifiedBy>Aurore BRIAULT</cp:lastModifiedBy>
  <cp:revision>51</cp:revision>
  <dcterms:created xsi:type="dcterms:W3CDTF">2018-12-02T14:18:42Z</dcterms:created>
  <dcterms:modified xsi:type="dcterms:W3CDTF">2022-10-21T11:40:08Z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0x0101005D6B138F42B1374A8ACD654BFD1680ED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